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sldIdLst>
    <p:sldId id="256" r:id="rId2"/>
    <p:sldId id="257" r:id="rId3"/>
    <p:sldId id="258" r:id="rId4"/>
    <p:sldId id="262" r:id="rId5"/>
    <p:sldId id="260" r:id="rId6"/>
    <p:sldId id="263" r:id="rId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2082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94656D-1CAD-87E1-5C17-AA43F76D13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E7A61C-E852-767B-20AE-389D7211D1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B4B7DA-AF5D-635F-68DC-3DFE5F7206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FD161E-4654-44B5-B522-B3BD26C00C6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921586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C7190B-44F2-A64C-1DF7-2EAF7F3F82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BB33B8-88E6-1992-3F0F-9A013B330D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DE356E-BEDB-4A22-9E77-D0E6D4F95C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9C86BA-ECB6-4DF8-9F6E-11F20FD9ED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947011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585131-3C56-4091-2D99-FE72363A47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5128F5-A33D-7733-D589-19B9AF413C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6B7D11-E4E8-0C60-6774-9C94DD4D82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6C66B9-0CF6-4609-9C76-F54927FE453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31855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0A43A2-A42A-65B5-D813-4FB62262BA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A6E5DA-247B-3CD1-6AA0-D99295318E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86993F-2BE0-08E3-AABC-81054155D9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FEBF7C-0044-4C1D-A67F-C5CB0B79644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589642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646260-1607-C005-FEA2-C14BD2040B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ACC8BE-8B57-387D-0BA6-4CB999402C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164939-171A-EC3F-6CEE-7C1DF1A1D3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E24965-1F50-4977-A881-64FD08A9649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526481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DC9B3A9-F341-FCCC-DE30-B391BCBA9D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E95E835-B050-83E6-91FD-90498537BD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66DBD85-D279-2CF9-38D0-FF8EBDD0C5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75EF0E-3BEF-488B-B3D5-8CD27D0A8D0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884015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585DA74B-17C1-27AC-0F68-111C6A5E9A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6F37287-A262-73A7-6EBD-13D7853898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F023345-7BF8-58F0-5B90-BFBF8B96D6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070B27-58D8-4967-B276-BEA62D47C36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844183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530B150B-33FD-87E7-4C48-2EE7EAFBAA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1A58D099-CA3F-F059-4E27-518D4C609A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5EBD98C-3896-916F-DBE1-01CC06DA1B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22E413-8E55-4CFE-AAC5-67D4E8CF8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243428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B622E2BE-C600-DDC5-7252-8FCA5D8C3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66DE6F3F-0589-C652-D111-76623AB197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60CC9E14-9D1F-5770-82F3-8E494F7C41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52B418-A8A3-4F27-A50F-1C4D2477CED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917957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BE55113-BFE5-BAA9-4EC4-324A87052F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D833F2E-780A-B071-3CEC-9484237B6C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6E6C8D2-FACA-87FB-93FB-AADD53BCDA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B13595-ADF6-438A-9BBF-60895C5C64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16549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41EC013-A5FC-FAFC-C5DD-0BC2B877A1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480DCCC-D4A5-F13D-7B48-582830DE42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FCDF0BE-5E1D-AB43-7E1D-623BF6F6E5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18CDE8-37C1-4763-A256-F8BDDC7AF11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813769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E01614FF-7AF7-8A7D-A5EC-C0BCA825E5D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FBDA778E-E4EC-3FDB-5B77-A8FEABC72E4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F87D4C-FFF8-4B60-3177-1C8CB7EFAD1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EBBC73-F194-3442-2142-36973A7742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A6BBA4-902F-8DD3-BB16-8539036EAA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E60F1AF-FA13-40BC-AA44-6C52107948F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>
            <a:extLst>
              <a:ext uri="{FF2B5EF4-FFF2-40B4-BE49-F238E27FC236}">
                <a16:creationId xmlns:a16="http://schemas.microsoft.com/office/drawing/2014/main" id="{F338ED55-E201-2702-C0C8-7EABECB6B6DF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2133600" y="908050"/>
            <a:ext cx="7924800" cy="5401270"/>
          </a:xfrm>
        </p:spPr>
        <p:txBody>
          <a:bodyPr rtlCol="0">
            <a:normAutofit fontScale="92500"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AU" altLang="en-US" sz="2200" dirty="0">
                <a:cs typeface="Times New Roman" panose="02020603050405020304" pitchFamily="18" charset="0"/>
              </a:rPr>
              <a:t>Verse 1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altLang="en-US" sz="4300" dirty="0">
                <a:cs typeface="Times New Roman" panose="02020603050405020304" pitchFamily="18" charset="0"/>
              </a:rPr>
              <a:t>I serve a risen Saviour,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altLang="en-US" sz="4300" dirty="0">
                <a:cs typeface="Times New Roman" panose="02020603050405020304" pitchFamily="18" charset="0"/>
              </a:rPr>
              <a:t>He's in the world today;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altLang="en-US" sz="4300" dirty="0">
                <a:cs typeface="Times New Roman" panose="02020603050405020304" pitchFamily="18" charset="0"/>
              </a:rPr>
              <a:t>I know that he is living,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altLang="en-US" sz="4300" dirty="0">
                <a:cs typeface="Times New Roman" panose="02020603050405020304" pitchFamily="18" charset="0"/>
              </a:rPr>
              <a:t>Whatever men may say;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altLang="en-US" sz="4300" dirty="0">
                <a:cs typeface="Times New Roman" panose="02020603050405020304" pitchFamily="18" charset="0"/>
              </a:rPr>
              <a:t>I see his hand of mercy,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altLang="en-US" sz="4300" dirty="0">
                <a:cs typeface="Times New Roman" panose="02020603050405020304" pitchFamily="18" charset="0"/>
              </a:rPr>
              <a:t>I hear his voice of cheer,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altLang="en-US" sz="4300" dirty="0">
                <a:cs typeface="Times New Roman" panose="02020603050405020304" pitchFamily="18" charset="0"/>
              </a:rPr>
              <a:t>And just the time I need him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altLang="en-US" sz="4300" dirty="0">
                <a:cs typeface="Times New Roman" panose="02020603050405020304" pitchFamily="18" charset="0"/>
              </a:rPr>
              <a:t>He's always near.</a:t>
            </a:r>
          </a:p>
          <a:p>
            <a:pPr fontAlgn="auto">
              <a:spcAft>
                <a:spcPts val="0"/>
              </a:spcAft>
              <a:defRPr/>
            </a:pPr>
            <a:endParaRPr lang="en-US" altLang="en-US" sz="36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>
            <a:extLst>
              <a:ext uri="{FF2B5EF4-FFF2-40B4-BE49-F238E27FC236}">
                <a16:creationId xmlns:a16="http://schemas.microsoft.com/office/drawing/2014/main" id="{CD64BC08-FA69-F29C-3E0B-EE233B66909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92313" y="549275"/>
            <a:ext cx="8686800" cy="5432425"/>
          </a:xfrm>
        </p:spPr>
        <p:txBody>
          <a:bodyPr rtlCol="0">
            <a:normAutofit lnSpcReduction="10000"/>
          </a:bodyPr>
          <a:lstStyle/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2400" dirty="0">
                <a:cs typeface="Times New Roman" panose="02020603050405020304" pitchFamily="18" charset="0"/>
              </a:rPr>
              <a:t>Chorus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He lives, he lives,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Christ Jesus lives today!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He walks with me and talks with me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Along life's narrow way.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He lives he lives,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Salvation to impart!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You ask me how I know he lives?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He lives within my heart!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endParaRPr lang="en-US" altLang="en-US" sz="36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>
            <a:extLst>
              <a:ext uri="{FF2B5EF4-FFF2-40B4-BE49-F238E27FC236}">
                <a16:creationId xmlns:a16="http://schemas.microsoft.com/office/drawing/2014/main" id="{C527A144-EF5C-584E-A458-B0314EAF6B5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774825" y="692150"/>
            <a:ext cx="8839200" cy="5473700"/>
          </a:xfrm>
        </p:spPr>
        <p:txBody>
          <a:bodyPr rtlCol="0">
            <a:normAutofit lnSpcReduction="10000"/>
          </a:bodyPr>
          <a:lstStyle/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2700" dirty="0">
                <a:solidFill>
                  <a:prstClr val="white"/>
                </a:solidFill>
                <a:ea typeface="+mj-ea"/>
                <a:cs typeface="+mj-cs"/>
              </a:rPr>
              <a:t>Verse 2</a:t>
            </a:r>
            <a:endParaRPr lang="en-AU" altLang="en-US" sz="3600" dirty="0">
              <a:cs typeface="Times New Roman" panose="02020603050405020304" pitchFamily="18" charset="0"/>
            </a:endParaRP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In all the world around me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I see his loving care;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And though my heart grows weary,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I never will despair;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I know that he is leading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Through all the stormy blast;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The day of his appearing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Will come at last.</a:t>
            </a:r>
            <a:endParaRPr lang="en-AU" altLang="en-US" sz="3900" dirty="0"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>
            <a:extLst>
              <a:ext uri="{FF2B5EF4-FFF2-40B4-BE49-F238E27FC236}">
                <a16:creationId xmlns:a16="http://schemas.microsoft.com/office/drawing/2014/main" id="{10D50FAB-777D-3CFE-1DA4-89F5129F5C3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92313" y="549275"/>
            <a:ext cx="8686800" cy="5432425"/>
          </a:xfrm>
        </p:spPr>
        <p:txBody>
          <a:bodyPr rtlCol="0">
            <a:normAutofit lnSpcReduction="10000"/>
          </a:bodyPr>
          <a:lstStyle/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2400" dirty="0">
                <a:cs typeface="Times New Roman" panose="02020603050405020304" pitchFamily="18" charset="0"/>
              </a:rPr>
              <a:t>Chorus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He lives, he lives,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Christ Jesus lives today!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He walks with me and talks with me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Along life's narrow way.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He lives he lives,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Salvation to impart!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You ask me how I know he lives?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He lives within my heart!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endParaRPr lang="en-US" altLang="en-US" sz="36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>
            <a:extLst>
              <a:ext uri="{FF2B5EF4-FFF2-40B4-BE49-F238E27FC236}">
                <a16:creationId xmlns:a16="http://schemas.microsoft.com/office/drawing/2014/main" id="{E682C32F-3833-93A9-1BA5-8011F2DD07F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09800" y="549275"/>
            <a:ext cx="7772400" cy="5256213"/>
          </a:xfrm>
        </p:spPr>
        <p:txBody>
          <a:bodyPr rtlCol="0">
            <a:normAutofit fontScale="92500" lnSpcReduction="20000"/>
          </a:bodyPr>
          <a:lstStyle/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2700" dirty="0">
                <a:solidFill>
                  <a:prstClr val="white"/>
                </a:solidFill>
                <a:ea typeface="+mj-ea"/>
                <a:cs typeface="+mj-cs"/>
              </a:rPr>
              <a:t>Verse 3</a:t>
            </a:r>
            <a:endParaRPr lang="en-AU" altLang="en-US" sz="3600" dirty="0">
              <a:cs typeface="Times New Roman" panose="02020603050405020304" pitchFamily="18" charset="0"/>
            </a:endParaRP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>
                <a:cs typeface="Times New Roman" panose="02020603050405020304" pitchFamily="18" charset="0"/>
              </a:rPr>
              <a:t>Rejoice, rejoice, O Christian,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>
                <a:cs typeface="Times New Roman" panose="02020603050405020304" pitchFamily="18" charset="0"/>
              </a:rPr>
              <a:t>Lift up your voice and sing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>
                <a:cs typeface="Times New Roman" panose="02020603050405020304" pitchFamily="18" charset="0"/>
              </a:rPr>
              <a:t>Eternal hallelujahs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>
                <a:cs typeface="Times New Roman" panose="02020603050405020304" pitchFamily="18" charset="0"/>
              </a:rPr>
              <a:t>To Jesus Christ the King;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>
                <a:cs typeface="Times New Roman" panose="02020603050405020304" pitchFamily="18" charset="0"/>
              </a:rPr>
              <a:t>The hope of all who seek him,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>
                <a:cs typeface="Times New Roman" panose="02020603050405020304" pitchFamily="18" charset="0"/>
              </a:rPr>
              <a:t>The help of all who find;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>
                <a:cs typeface="Times New Roman" panose="02020603050405020304" pitchFamily="18" charset="0"/>
              </a:rPr>
              <a:t>None other is so loving,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>
                <a:cs typeface="Times New Roman" panose="02020603050405020304" pitchFamily="18" charset="0"/>
              </a:rPr>
              <a:t>So good and kind.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endParaRPr lang="en-US" altLang="en-US" sz="36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>
            <a:extLst>
              <a:ext uri="{FF2B5EF4-FFF2-40B4-BE49-F238E27FC236}">
                <a16:creationId xmlns:a16="http://schemas.microsoft.com/office/drawing/2014/main" id="{EFE2935D-6F86-B810-932B-32CCB2D376F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92313" y="549275"/>
            <a:ext cx="8686800" cy="5432425"/>
          </a:xfrm>
        </p:spPr>
        <p:txBody>
          <a:bodyPr rtlCol="0">
            <a:normAutofit lnSpcReduction="10000"/>
          </a:bodyPr>
          <a:lstStyle/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2400" dirty="0">
                <a:cs typeface="Times New Roman" panose="02020603050405020304" pitchFamily="18" charset="0"/>
              </a:rPr>
              <a:t>Chorus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He lives, he lives,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Christ Jesus lives today!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He walks with me and talks with me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Along life's narrow way.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He lives he lives,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Salvation to impart!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You ask me how I know he lives?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He lives within my heart!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endParaRPr lang="en-US" altLang="en-US" sz="36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9C68E5C-C83E-814C-BC5E-6D82838D9338}"/>
              </a:ext>
            </a:extLst>
          </p:cNvPr>
          <p:cNvSpPr txBox="1"/>
          <p:nvPr/>
        </p:nvSpPr>
        <p:spPr>
          <a:xfrm>
            <a:off x="119336" y="5877272"/>
            <a:ext cx="6096000" cy="73866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700" dirty="0">
                <a:latin typeface="akagi_probook"/>
              </a:rPr>
              <a:t>CCLI Song # 17597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700" dirty="0">
                <a:latin typeface="akagi_probook"/>
              </a:rPr>
              <a:t>Alfred Henry Ackley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700" dirty="0">
                <a:latin typeface="akagi_probook"/>
              </a:rPr>
              <a:t>© Words: 1933 Homer A. </a:t>
            </a:r>
            <a:r>
              <a:rPr lang="en-US" sz="700" dirty="0" err="1">
                <a:latin typeface="akagi_probook"/>
              </a:rPr>
              <a:t>Rodeheaver</a:t>
            </a:r>
            <a:r>
              <a:rPr lang="en-US" sz="700" dirty="0">
                <a:latin typeface="akagi_probook"/>
              </a:rPr>
              <a:t>. Renewed 1961 Curb Word Music (Admin. by </a:t>
            </a:r>
            <a:r>
              <a:rPr lang="en-US" sz="700" dirty="0" err="1">
                <a:latin typeface="akagi_probook"/>
              </a:rPr>
              <a:t>CopyCare</a:t>
            </a:r>
            <a:r>
              <a:rPr lang="en-US" sz="700" dirty="0">
                <a:latin typeface="akagi_probook"/>
              </a:rPr>
              <a:t> Pacific Pty. Ltd.)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700" dirty="0">
                <a:latin typeface="akagi_probook"/>
              </a:rPr>
              <a:t>Music: 1933 Homer A. </a:t>
            </a:r>
            <a:r>
              <a:rPr lang="en-US" sz="700" dirty="0" err="1">
                <a:latin typeface="akagi_probook"/>
              </a:rPr>
              <a:t>Rodeheaver</a:t>
            </a:r>
            <a:r>
              <a:rPr lang="en-US" sz="700" dirty="0">
                <a:latin typeface="akagi_probook"/>
              </a:rPr>
              <a:t>. Renewed 1961 Curb Word Music (Admin. by </a:t>
            </a:r>
            <a:r>
              <a:rPr lang="en-US" sz="700" dirty="0" err="1">
                <a:latin typeface="akagi_probook"/>
              </a:rPr>
              <a:t>CopyCare</a:t>
            </a:r>
            <a:r>
              <a:rPr lang="en-US" sz="700" dirty="0">
                <a:latin typeface="akagi_probook"/>
              </a:rPr>
              <a:t> Pacific Pty. Ltd.)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700" i="1" dirty="0">
                <a:latin typeface="akagi_probook"/>
              </a:rPr>
              <a:t>For use solely with the </a:t>
            </a:r>
            <a:r>
              <a:rPr lang="en-US" sz="700" i="1" dirty="0" err="1">
                <a:latin typeface="akagi_probook"/>
              </a:rPr>
              <a:t>SongSelect</a:t>
            </a:r>
            <a:r>
              <a:rPr lang="en-US" sz="700" i="1" dirty="0">
                <a:latin typeface="akagi_probook"/>
              </a:rPr>
              <a:t>® </a:t>
            </a:r>
            <a:r>
              <a:rPr lang="en-US" sz="700" i="1" dirty="0">
                <a:latin typeface="akagi_probook"/>
                <a:hlinkClick r:id="rId2"/>
              </a:rPr>
              <a:t>Terms of Use</a:t>
            </a:r>
            <a:r>
              <a:rPr lang="en-US" sz="700" i="1" dirty="0">
                <a:latin typeface="akagi_probook"/>
              </a:rPr>
              <a:t>. All rights reserved. </a:t>
            </a:r>
            <a:r>
              <a:rPr lang="en-US" sz="700" i="1" dirty="0">
                <a:latin typeface="akagi_probook"/>
                <a:hlinkClick r:id="rId3"/>
              </a:rPr>
              <a:t>www.ccli.com</a:t>
            </a:r>
            <a:endParaRPr lang="en-US" sz="700" i="1" dirty="0">
              <a:latin typeface="akagi_probook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700" dirty="0">
                <a:latin typeface="akagi_probook"/>
              </a:rPr>
              <a:t>CCLI </a:t>
            </a:r>
            <a:r>
              <a:rPr lang="en-US" sz="700" dirty="0" err="1">
                <a:latin typeface="akagi_probook"/>
              </a:rPr>
              <a:t>Licence</a:t>
            </a:r>
            <a:r>
              <a:rPr lang="en-US" sz="700" dirty="0">
                <a:latin typeface="akagi_probook"/>
              </a:rPr>
              <a:t> # 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43</TotalTime>
  <Words>372</Words>
  <Application>Microsoft Office PowerPoint</Application>
  <PresentationFormat>Widescreen</PresentationFormat>
  <Paragraphs>60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Calibri</vt:lpstr>
      <vt:lpstr>Arial</vt:lpstr>
      <vt:lpstr>Calibri Light</vt:lpstr>
      <vt:lpstr>Times New Roman</vt:lpstr>
      <vt:lpstr>Wingdings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Song 334 – Verse 1</dc:title>
  <dc:creator>Perth Fortress</dc:creator>
  <cp:lastModifiedBy>Narelle Wheaton</cp:lastModifiedBy>
  <cp:revision>7</cp:revision>
  <dcterms:created xsi:type="dcterms:W3CDTF">2001-11-21T11:31:39Z</dcterms:created>
  <dcterms:modified xsi:type="dcterms:W3CDTF">2023-07-17T07:56:31Z</dcterms:modified>
</cp:coreProperties>
</file>